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0E2E2"/>
    <a:srgbClr val="2D42DF"/>
    <a:srgbClr val="AF9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EA4482-3526-4F2A-A557-D7D111C491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Coniferen 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C70265D-78F6-4A88-A1CF-571138D281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sz="4000" b="1" dirty="0">
                <a:solidFill>
                  <a:srgbClr val="0000FF"/>
                </a:solidFill>
              </a:rPr>
              <a:t>Latijnse naam </a:t>
            </a:r>
            <a:endParaRPr lang="nl-NL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0961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18CC3-122B-4E3A-A3CA-14B59D44E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Juniperus</a:t>
            </a:r>
            <a:r>
              <a:rPr lang="nl-NL" dirty="0"/>
              <a:t> communis '</a:t>
            </a:r>
            <a:r>
              <a:rPr lang="nl-NL" dirty="0" err="1"/>
              <a:t>Repanda</a:t>
            </a:r>
            <a:r>
              <a:rPr lang="nl-NL" dirty="0"/>
              <a:t>'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3C19F6B-CE7B-4C77-8202-A2EE20570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4874" y="2438398"/>
            <a:ext cx="6434184" cy="415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68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125B59-5BB4-4A8E-A825-4C167CB02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Juniperus</a:t>
            </a:r>
            <a:r>
              <a:rPr lang="nl-NL" dirty="0"/>
              <a:t> </a:t>
            </a:r>
            <a:r>
              <a:rPr lang="nl-NL" dirty="0" err="1"/>
              <a:t>horizontalis</a:t>
            </a:r>
            <a:r>
              <a:rPr lang="nl-NL" dirty="0"/>
              <a:t> 'Golden </a:t>
            </a:r>
            <a:r>
              <a:rPr lang="nl-NL" dirty="0" err="1"/>
              <a:t>Carpet</a:t>
            </a:r>
            <a:r>
              <a:rPr lang="nl-NL" dirty="0"/>
              <a:t>'</a:t>
            </a:r>
          </a:p>
        </p:txBody>
      </p:sp>
      <p:pic>
        <p:nvPicPr>
          <p:cNvPr id="5" name="Tijdelijke aanduiding voor inhoud 4" descr="Afbeelding met buiten, gras, grond, rots&#10;&#10;Beschrijving is gegenereerd met zeer hoge betrouwbaarheid">
            <a:extLst>
              <a:ext uri="{FF2B5EF4-FFF2-40B4-BE49-F238E27FC236}">
                <a16:creationId xmlns:a16="http://schemas.microsoft.com/office/drawing/2014/main" id="{E7131C13-51C1-4287-A68F-02CF17BB9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991" y="2167391"/>
            <a:ext cx="6906495" cy="4295840"/>
          </a:xfrm>
        </p:spPr>
      </p:pic>
    </p:spTree>
    <p:extLst>
      <p:ext uri="{BB962C8B-B14F-4D97-AF65-F5344CB8AC3E}">
        <p14:creationId xmlns:p14="http://schemas.microsoft.com/office/powerpoint/2010/main" val="2757000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7131DA-AD54-4901-B1BD-C47B0300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Juniperus</a:t>
            </a:r>
            <a:r>
              <a:rPr lang="en-US" dirty="0"/>
              <a:t> </a:t>
            </a:r>
            <a:r>
              <a:rPr lang="en-US" dirty="0" err="1"/>
              <a:t>horizontalis</a:t>
            </a:r>
            <a:r>
              <a:rPr lang="en-US" dirty="0"/>
              <a:t> 'Prince of Wales'</a:t>
            </a:r>
            <a:endParaRPr lang="nl-NL" dirty="0"/>
          </a:p>
        </p:txBody>
      </p:sp>
      <p:pic>
        <p:nvPicPr>
          <p:cNvPr id="5" name="Tijdelijke aanduiding voor inhoud 4" descr="Afbeelding met boom, buiten, grond, plant&#10;&#10;Beschrijving is gegenereerd met zeer hoge betrouwbaarheid">
            <a:extLst>
              <a:ext uri="{FF2B5EF4-FFF2-40B4-BE49-F238E27FC236}">
                <a16:creationId xmlns:a16="http://schemas.microsoft.com/office/drawing/2014/main" id="{DBF071D2-1EA8-4726-82C8-D6FD1DACF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0671" y="2086429"/>
            <a:ext cx="5922962" cy="4445000"/>
          </a:xfrm>
        </p:spPr>
      </p:pic>
    </p:spTree>
    <p:extLst>
      <p:ext uri="{BB962C8B-B14F-4D97-AF65-F5344CB8AC3E}">
        <p14:creationId xmlns:p14="http://schemas.microsoft.com/office/powerpoint/2010/main" val="3453896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D550DD-8014-43F7-B45D-5C45F9F07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Juniperus</a:t>
            </a:r>
            <a:r>
              <a:rPr lang="nl-NL" dirty="0"/>
              <a:t> </a:t>
            </a:r>
            <a:r>
              <a:rPr lang="nl-NL" dirty="0" err="1"/>
              <a:t>horizontalis</a:t>
            </a:r>
            <a:r>
              <a:rPr lang="nl-NL" dirty="0"/>
              <a:t> '</a:t>
            </a:r>
            <a:r>
              <a:rPr lang="nl-NL" dirty="0" err="1"/>
              <a:t>Wiltonii</a:t>
            </a:r>
            <a:r>
              <a:rPr lang="nl-NL" dirty="0"/>
              <a:t>'</a:t>
            </a:r>
          </a:p>
        </p:txBody>
      </p:sp>
      <p:pic>
        <p:nvPicPr>
          <p:cNvPr id="5" name="Tijdelijke aanduiding voor inhoud 4" descr="Afbeelding met buiten, gras, plant, boom&#10;&#10;Beschrijving is gegenereerd met zeer hoge betrouwbaarheid">
            <a:extLst>
              <a:ext uri="{FF2B5EF4-FFF2-40B4-BE49-F238E27FC236}">
                <a16:creationId xmlns:a16="http://schemas.microsoft.com/office/drawing/2014/main" id="{62D52569-521F-4A9E-B7D9-496E96EBF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4082" y="2057399"/>
            <a:ext cx="7071118" cy="4709871"/>
          </a:xfrm>
        </p:spPr>
      </p:pic>
    </p:spTree>
    <p:extLst>
      <p:ext uri="{BB962C8B-B14F-4D97-AF65-F5344CB8AC3E}">
        <p14:creationId xmlns:p14="http://schemas.microsoft.com/office/powerpoint/2010/main" val="4246618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5594C-5974-406C-A3CF-A3876D324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Juniperus</a:t>
            </a:r>
            <a:r>
              <a:rPr lang="nl-NL" dirty="0"/>
              <a:t> </a:t>
            </a:r>
            <a:r>
              <a:rPr lang="nl-NL" dirty="0" err="1"/>
              <a:t>horizontalis</a:t>
            </a:r>
            <a:r>
              <a:rPr lang="nl-NL" dirty="0"/>
              <a:t> 'Blue Chip'</a:t>
            </a:r>
          </a:p>
        </p:txBody>
      </p:sp>
      <p:pic>
        <p:nvPicPr>
          <p:cNvPr id="5" name="Tijdelijke aanduiding voor inhoud 4" descr="Afbeelding met gras, buiten, grond, plant&#10;&#10;Beschrijving is gegenereerd met zeer hoge betrouwbaarheid">
            <a:extLst>
              <a:ext uri="{FF2B5EF4-FFF2-40B4-BE49-F238E27FC236}">
                <a16:creationId xmlns:a16="http://schemas.microsoft.com/office/drawing/2014/main" id="{AF538B6A-AA74-4785-841C-7644953ED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8768" y="2103664"/>
            <a:ext cx="7252377" cy="4754336"/>
          </a:xfrm>
        </p:spPr>
      </p:pic>
    </p:spTree>
    <p:extLst>
      <p:ext uri="{BB962C8B-B14F-4D97-AF65-F5344CB8AC3E}">
        <p14:creationId xmlns:p14="http://schemas.microsoft.com/office/powerpoint/2010/main" val="2819074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8AE55-510D-4562-AC88-570AB47B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Juniperus</a:t>
            </a:r>
            <a:r>
              <a:rPr lang="nl-NL" dirty="0"/>
              <a:t> media '</a:t>
            </a:r>
            <a:r>
              <a:rPr lang="nl-NL" dirty="0" err="1"/>
              <a:t>Pfitzeriana</a:t>
            </a:r>
            <a:r>
              <a:rPr lang="nl-NL" dirty="0"/>
              <a:t> </a:t>
            </a:r>
            <a:r>
              <a:rPr lang="nl-NL" dirty="0" err="1"/>
              <a:t>Aurea</a:t>
            </a:r>
            <a:r>
              <a:rPr lang="nl-NL" dirty="0"/>
              <a:t>'</a:t>
            </a:r>
          </a:p>
        </p:txBody>
      </p:sp>
      <p:pic>
        <p:nvPicPr>
          <p:cNvPr id="5" name="Tijdelijke aanduiding voor inhoud 4" descr="Afbeelding met boom, buiten, grond, plant&#10;&#10;Beschrijving is gegenereerd met zeer hoge betrouwbaarheid">
            <a:extLst>
              <a:ext uri="{FF2B5EF4-FFF2-40B4-BE49-F238E27FC236}">
                <a16:creationId xmlns:a16="http://schemas.microsoft.com/office/drawing/2014/main" id="{B65C003D-CEED-4606-A543-4E02629A9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8494" y="2028371"/>
            <a:ext cx="6707735" cy="4611568"/>
          </a:xfrm>
        </p:spPr>
      </p:pic>
    </p:spTree>
    <p:extLst>
      <p:ext uri="{BB962C8B-B14F-4D97-AF65-F5344CB8AC3E}">
        <p14:creationId xmlns:p14="http://schemas.microsoft.com/office/powerpoint/2010/main" val="986862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0C4DCE-2AF6-4E03-B465-5FE28A907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Juniperus</a:t>
            </a:r>
            <a:r>
              <a:rPr lang="nl-NL" dirty="0"/>
              <a:t> media 'Mint </a:t>
            </a:r>
            <a:r>
              <a:rPr lang="nl-NL" dirty="0" err="1"/>
              <a:t>Julep</a:t>
            </a:r>
            <a:r>
              <a:rPr lang="nl-NL" dirty="0"/>
              <a:t>'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537CC37-F3C8-4533-9B73-375D3DB46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0915" y="1999343"/>
            <a:ext cx="6633029" cy="456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66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5DA025-F13C-412A-A1FB-1ECD64848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Juniperus</a:t>
            </a:r>
            <a:r>
              <a:rPr lang="nl-NL" dirty="0"/>
              <a:t> media 'Old Gold'</a:t>
            </a:r>
          </a:p>
        </p:txBody>
      </p:sp>
      <p:pic>
        <p:nvPicPr>
          <p:cNvPr id="5" name="Tijdelijke aanduiding voor inhoud 4" descr="Afbeelding met gras, buiten, boom, plant&#10;&#10;Beschrijving is gegenereerd met zeer hoge betrouwbaarheid">
            <a:extLst>
              <a:ext uri="{FF2B5EF4-FFF2-40B4-BE49-F238E27FC236}">
                <a16:creationId xmlns:a16="http://schemas.microsoft.com/office/drawing/2014/main" id="{0D12B957-4C58-4F9D-9490-94108FE1B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9360" y="2042885"/>
            <a:ext cx="6026526" cy="4580160"/>
          </a:xfrm>
        </p:spPr>
      </p:pic>
    </p:spTree>
    <p:extLst>
      <p:ext uri="{BB962C8B-B14F-4D97-AF65-F5344CB8AC3E}">
        <p14:creationId xmlns:p14="http://schemas.microsoft.com/office/powerpoint/2010/main" val="152010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901A5D-DFB8-469E-B4A4-6A7D8FAC4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Juniperus</a:t>
            </a:r>
            <a:r>
              <a:rPr lang="nl-NL" dirty="0"/>
              <a:t> </a:t>
            </a:r>
            <a:r>
              <a:rPr lang="nl-NL" dirty="0" err="1"/>
              <a:t>rigida</a:t>
            </a:r>
            <a:r>
              <a:rPr lang="nl-NL" dirty="0"/>
              <a:t> '</a:t>
            </a:r>
            <a:r>
              <a:rPr lang="nl-NL" dirty="0" err="1"/>
              <a:t>Conferta</a:t>
            </a:r>
            <a:r>
              <a:rPr lang="nl-NL" dirty="0"/>
              <a:t> Schlager'</a:t>
            </a:r>
          </a:p>
        </p:txBody>
      </p:sp>
      <p:pic>
        <p:nvPicPr>
          <p:cNvPr id="5" name="Tijdelijke aanduiding voor inhoud 4" descr="Afbeelding met buiten, grond, boom, gras&#10;&#10;Beschrijving is gegenereerd met zeer hoge betrouwbaarheid">
            <a:extLst>
              <a:ext uri="{FF2B5EF4-FFF2-40B4-BE49-F238E27FC236}">
                <a16:creationId xmlns:a16="http://schemas.microsoft.com/office/drawing/2014/main" id="{F46EB1EE-96F1-4DC4-A8C8-9E842E104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5010" y="1854199"/>
            <a:ext cx="4584362" cy="4584362"/>
          </a:xfrm>
        </p:spPr>
      </p:pic>
    </p:spTree>
    <p:extLst>
      <p:ext uri="{BB962C8B-B14F-4D97-AF65-F5344CB8AC3E}">
        <p14:creationId xmlns:p14="http://schemas.microsoft.com/office/powerpoint/2010/main" val="3689667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E5AFAA-AAA0-4D43-BE8E-65F5AD07A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Juniperus</a:t>
            </a:r>
            <a:r>
              <a:rPr lang="nl-NL" dirty="0"/>
              <a:t> squamata 'Blue </a:t>
            </a:r>
            <a:r>
              <a:rPr lang="nl-NL" dirty="0" err="1"/>
              <a:t>Carpet</a:t>
            </a:r>
            <a:r>
              <a:rPr lang="nl-NL" dirty="0"/>
              <a:t>'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45DEA7D-41D4-4C80-A822-27F395AE97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4582" y="1941284"/>
            <a:ext cx="6329703" cy="474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73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510A8-B83F-4789-AFC5-B432794F7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Chamaecyparis </a:t>
            </a:r>
            <a:r>
              <a:rPr lang="nl-NL" dirty="0" err="1"/>
              <a:t>lawsoniana</a:t>
            </a:r>
            <a:r>
              <a:rPr lang="nl-NL" dirty="0"/>
              <a:t> '</a:t>
            </a:r>
            <a:r>
              <a:rPr lang="nl-NL" dirty="0" err="1"/>
              <a:t>Globosa</a:t>
            </a:r>
            <a:r>
              <a:rPr lang="nl-NL" dirty="0"/>
              <a:t>'</a:t>
            </a:r>
          </a:p>
        </p:txBody>
      </p:sp>
      <p:pic>
        <p:nvPicPr>
          <p:cNvPr id="5" name="Tijdelijke aanduiding voor inhoud 4" descr="Afbeelding met boom, plant, gras, buiten&#10;&#10;Beschrijving is gegenereerd met zeer hoge betrouwbaarheid">
            <a:extLst>
              <a:ext uri="{FF2B5EF4-FFF2-40B4-BE49-F238E27FC236}">
                <a16:creationId xmlns:a16="http://schemas.microsoft.com/office/drawing/2014/main" id="{1E47C12B-9515-4D15-B424-6C7C45464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9029" y="1999342"/>
            <a:ext cx="3497942" cy="4663922"/>
          </a:xfrm>
        </p:spPr>
      </p:pic>
    </p:spTree>
    <p:extLst>
      <p:ext uri="{BB962C8B-B14F-4D97-AF65-F5344CB8AC3E}">
        <p14:creationId xmlns:p14="http://schemas.microsoft.com/office/powerpoint/2010/main" val="2227332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5B158-4529-418F-821A-16D5F7DD8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Juniperus</a:t>
            </a:r>
            <a:r>
              <a:rPr lang="nl-NL" dirty="0"/>
              <a:t> squamata 'Blue </a:t>
            </a:r>
            <a:r>
              <a:rPr lang="nl-NL" dirty="0" err="1"/>
              <a:t>Swede</a:t>
            </a:r>
            <a:r>
              <a:rPr lang="nl-NL" dirty="0"/>
              <a:t>'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A802C43-6AB2-4D75-8885-27407FFFD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59" y="2028370"/>
            <a:ext cx="6790512" cy="450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20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BBBBDD-27B0-4D83-BCA2-D3E61601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Juniperus</a:t>
            </a:r>
            <a:r>
              <a:rPr lang="nl-NL" dirty="0"/>
              <a:t> squamata '</a:t>
            </a:r>
            <a:r>
              <a:rPr lang="nl-NL" dirty="0" err="1"/>
              <a:t>Meyerii</a:t>
            </a:r>
            <a:r>
              <a:rPr lang="nl-NL" dirty="0"/>
              <a:t>'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9EA009F-724B-4F7C-8091-25FF90B61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1638" y="2438399"/>
            <a:ext cx="5847938" cy="402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48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871BCC-2CF5-4DE6-8AC8-307A9BB00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Microbiota</a:t>
            </a:r>
            <a:r>
              <a:rPr lang="nl-NL" dirty="0"/>
              <a:t> </a:t>
            </a:r>
            <a:r>
              <a:rPr lang="nl-NL" dirty="0" err="1"/>
              <a:t>decussata</a:t>
            </a:r>
            <a:r>
              <a:rPr lang="nl-NL" dirty="0"/>
              <a:t>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2EAE46B-8154-481B-8CDF-3F51D99F0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8434" y="1915884"/>
            <a:ext cx="6005852" cy="45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73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D6A98D-A35E-4175-9783-2BCC71F1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Pinus</a:t>
            </a:r>
            <a:r>
              <a:rPr lang="nl-NL" dirty="0"/>
              <a:t> </a:t>
            </a:r>
            <a:r>
              <a:rPr lang="nl-NL" dirty="0" err="1"/>
              <a:t>mugo</a:t>
            </a:r>
            <a:r>
              <a:rPr lang="nl-NL" dirty="0"/>
              <a:t> '</a:t>
            </a:r>
            <a:r>
              <a:rPr lang="nl-NL" dirty="0" err="1"/>
              <a:t>Mughus</a:t>
            </a:r>
            <a:r>
              <a:rPr lang="nl-NL" dirty="0"/>
              <a:t>'</a:t>
            </a:r>
          </a:p>
        </p:txBody>
      </p:sp>
      <p:pic>
        <p:nvPicPr>
          <p:cNvPr id="5" name="Tijdelijke aanduiding voor inhoud 4" descr="Afbeelding met buiten, boom, gebouw, grond&#10;&#10;Beschrijving is gegenereerd met zeer hoge betrouwbaarheid">
            <a:extLst>
              <a:ext uri="{FF2B5EF4-FFF2-40B4-BE49-F238E27FC236}">
                <a16:creationId xmlns:a16="http://schemas.microsoft.com/office/drawing/2014/main" id="{AAA9943C-01F3-4B53-99D5-A6F0B8496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8290" y="1941285"/>
            <a:ext cx="6163919" cy="4807858"/>
          </a:xfrm>
        </p:spPr>
      </p:pic>
    </p:spTree>
    <p:extLst>
      <p:ext uri="{BB962C8B-B14F-4D97-AF65-F5344CB8AC3E}">
        <p14:creationId xmlns:p14="http://schemas.microsoft.com/office/powerpoint/2010/main" val="488159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9CA3F8-B0D1-45ED-B8D9-9B8FF8D3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Pinus</a:t>
            </a:r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mugo</a:t>
            </a:r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'</a:t>
            </a:r>
            <a:r>
              <a:rPr lang="nl-NL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Pumilio</a:t>
            </a:r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'</a:t>
            </a: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A880685-A405-4FD8-9949-0B6030FBC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5286" y="1839685"/>
            <a:ext cx="6516428" cy="488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8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BC5282-8C90-4747-BBDC-57C887F4B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Taxus </a:t>
            </a:r>
            <a:r>
              <a:rPr lang="nl-NL" dirty="0" err="1"/>
              <a:t>baccata</a:t>
            </a:r>
            <a:endParaRPr lang="nl-NL" dirty="0"/>
          </a:p>
        </p:txBody>
      </p:sp>
      <p:pic>
        <p:nvPicPr>
          <p:cNvPr id="5" name="Tijdelijke aanduiding voor inhoud 4" descr="Afbeelding met boom, gras, conifeer, plant&#10;&#10;Beschrijving is gegenereerd met zeer hoge betrouwbaarheid">
            <a:extLst>
              <a:ext uri="{FF2B5EF4-FFF2-40B4-BE49-F238E27FC236}">
                <a16:creationId xmlns:a16="http://schemas.microsoft.com/office/drawing/2014/main" id="{131F455D-3553-41BF-9926-8D095D848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4857" y="1915884"/>
            <a:ext cx="6993505" cy="4662337"/>
          </a:xfrm>
        </p:spPr>
      </p:pic>
    </p:spTree>
    <p:extLst>
      <p:ext uri="{BB962C8B-B14F-4D97-AF65-F5344CB8AC3E}">
        <p14:creationId xmlns:p14="http://schemas.microsoft.com/office/powerpoint/2010/main" val="3880131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E490F7-224F-46B8-BD25-B9961D876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Taxus media '</a:t>
            </a:r>
            <a:r>
              <a:rPr lang="nl-NL" dirty="0" err="1"/>
              <a:t>Hilli</a:t>
            </a:r>
            <a:r>
              <a:rPr lang="nl-NL" dirty="0"/>
              <a:t>'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E581FC7-402B-4FC4-8E13-5EE9B8987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5714" y="2084614"/>
            <a:ext cx="4679495" cy="454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77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9F1AF9-706A-400B-9C97-4ED62F822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Thuja </a:t>
            </a:r>
            <a:r>
              <a:rPr lang="nl-NL" dirty="0" err="1"/>
              <a:t>occidentallis</a:t>
            </a:r>
            <a:r>
              <a:rPr lang="nl-NL" dirty="0"/>
              <a:t> '</a:t>
            </a:r>
            <a:r>
              <a:rPr lang="nl-NL" dirty="0" err="1"/>
              <a:t>Danica</a:t>
            </a:r>
            <a:r>
              <a:rPr lang="nl-NL" dirty="0"/>
              <a:t>'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7872F6B-A3C3-4B0B-B5BF-1205DE9FF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8057" y="2004332"/>
            <a:ext cx="4630398" cy="467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84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7D1EE-E7A6-4099-8FE4-BB687108E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Thuja </a:t>
            </a:r>
            <a:r>
              <a:rPr lang="nl-NL" dirty="0" err="1"/>
              <a:t>occidentallis</a:t>
            </a:r>
            <a:r>
              <a:rPr lang="nl-NL" dirty="0"/>
              <a:t> '</a:t>
            </a:r>
            <a:r>
              <a:rPr lang="nl-NL" dirty="0" err="1"/>
              <a:t>Rheingold</a:t>
            </a:r>
            <a:r>
              <a:rPr lang="nl-NL" dirty="0"/>
              <a:t>'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3996161-A71E-4AC4-B6FD-6F180868F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1779" y="2071914"/>
            <a:ext cx="5911878" cy="442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08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E5DD44-2972-4B13-9E04-443F129DD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Thuja </a:t>
            </a:r>
            <a:r>
              <a:rPr lang="nl-NL" dirty="0" err="1"/>
              <a:t>occidentallis</a:t>
            </a:r>
            <a:r>
              <a:rPr lang="nl-NL" dirty="0"/>
              <a:t> 'Smaragd'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09342F1-DA9D-4571-8761-48C90D7BA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3452" y="1883226"/>
            <a:ext cx="4974773" cy="497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6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F12F2-2548-49BE-98B2-D8FB0B495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Chamaecyparis </a:t>
            </a:r>
            <a:r>
              <a:rPr lang="nl-NL" dirty="0" err="1"/>
              <a:t>pisifera</a:t>
            </a:r>
            <a:r>
              <a:rPr lang="nl-NL" dirty="0"/>
              <a:t> 'Boulevard'</a:t>
            </a:r>
          </a:p>
        </p:txBody>
      </p:sp>
      <p:pic>
        <p:nvPicPr>
          <p:cNvPr id="5" name="Tijdelijke aanduiding voor inhoud 4" descr="Afbeelding met boom, buiten, plant, grond&#10;&#10;Beschrijving is gegenereerd met zeer hoge betrouwbaarheid">
            <a:extLst>
              <a:ext uri="{FF2B5EF4-FFF2-40B4-BE49-F238E27FC236}">
                <a16:creationId xmlns:a16="http://schemas.microsoft.com/office/drawing/2014/main" id="{E6309EF2-69E8-4CEB-A166-A9B2186FD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637" y="1839686"/>
            <a:ext cx="3504656" cy="4672874"/>
          </a:xfrm>
        </p:spPr>
      </p:pic>
    </p:spTree>
    <p:extLst>
      <p:ext uri="{BB962C8B-B14F-4D97-AF65-F5344CB8AC3E}">
        <p14:creationId xmlns:p14="http://schemas.microsoft.com/office/powerpoint/2010/main" val="2501979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B9F18A-2FE2-4CC7-AB14-3B9C98468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Thuja </a:t>
            </a:r>
            <a:r>
              <a:rPr lang="nl-NL" dirty="0" err="1"/>
              <a:t>occidentallis</a:t>
            </a:r>
            <a:r>
              <a:rPr lang="nl-NL" dirty="0"/>
              <a:t> '</a:t>
            </a:r>
            <a:r>
              <a:rPr lang="nl-NL" dirty="0" err="1"/>
              <a:t>Sunkist</a:t>
            </a:r>
            <a:r>
              <a:rPr lang="nl-NL" dirty="0"/>
              <a:t>'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A4E939FE-CE72-4FC6-A1E1-AE54CA5A7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1543" y="1839918"/>
            <a:ext cx="4107543" cy="501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07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CAFF9-344D-4419-A8E4-7168CA27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Thuja </a:t>
            </a:r>
            <a:r>
              <a:rPr lang="nl-NL" dirty="0" err="1"/>
              <a:t>occidentallis</a:t>
            </a:r>
            <a:r>
              <a:rPr lang="nl-NL" dirty="0"/>
              <a:t> 'Teddy'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4623453-A9C1-483F-A119-4293DCF0B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4292" y="2293257"/>
            <a:ext cx="6024451" cy="403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2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0EBC96-F270-424B-9347-DB8A51E1A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Thuja </a:t>
            </a:r>
            <a:r>
              <a:rPr lang="nl-NL" dirty="0" err="1"/>
              <a:t>occidentallis</a:t>
            </a:r>
            <a:r>
              <a:rPr lang="nl-NL" dirty="0"/>
              <a:t> 'Tiny </a:t>
            </a:r>
            <a:r>
              <a:rPr lang="nl-NL" dirty="0" err="1"/>
              <a:t>tim</a:t>
            </a:r>
            <a:r>
              <a:rPr lang="nl-NL" dirty="0"/>
              <a:t>'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09DF5B9-235F-4883-A70F-F34F45134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8535" y="1912255"/>
            <a:ext cx="5114307" cy="351608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AED6153-3439-4334-B95F-90A0AAAAD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194" y="1912255"/>
            <a:ext cx="4712282" cy="351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27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EFAE2-1CDA-4BD1-A886-4E1F5D583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Thuja </a:t>
            </a:r>
            <a:r>
              <a:rPr lang="nl-NL" dirty="0" err="1"/>
              <a:t>ori</a:t>
            </a:r>
            <a:r>
              <a:rPr lang="nl-NL" dirty="0"/>
              <a:t>. '</a:t>
            </a:r>
            <a:r>
              <a:rPr lang="nl-NL" dirty="0" err="1"/>
              <a:t>Aurea</a:t>
            </a:r>
            <a:r>
              <a:rPr lang="nl-NL" dirty="0"/>
              <a:t> Nana'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D16873E-457E-4992-BFD1-E46A3AC20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506" y="1941286"/>
            <a:ext cx="3345941" cy="445951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B0CA263-4400-4510-A508-1770D9628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477" y="1941286"/>
            <a:ext cx="4992347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61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2C9E80-E121-495E-B815-A6F1A7365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Chamaecyparis </a:t>
            </a:r>
            <a:r>
              <a:rPr lang="nl-NL" dirty="0" err="1"/>
              <a:t>pisifera</a:t>
            </a:r>
            <a:r>
              <a:rPr lang="nl-NL" dirty="0"/>
              <a:t> '</a:t>
            </a:r>
            <a:r>
              <a:rPr lang="nl-NL" dirty="0" err="1"/>
              <a:t>Filifera</a:t>
            </a:r>
            <a:r>
              <a:rPr lang="nl-NL" dirty="0"/>
              <a:t> Nana'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C648DB1D-1DF4-4C13-87A2-AE9EE1E4D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4406" y="2029436"/>
            <a:ext cx="5991480" cy="449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0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2D9A48-B4A5-4827-AFD2-3D10687EA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Chamaecyparis </a:t>
            </a:r>
            <a:r>
              <a:rPr lang="nl-NL" dirty="0" err="1"/>
              <a:t>pisifera</a:t>
            </a:r>
            <a:r>
              <a:rPr lang="nl-NL" dirty="0"/>
              <a:t> '</a:t>
            </a:r>
            <a:r>
              <a:rPr lang="nl-NL" dirty="0" err="1"/>
              <a:t>Sungold</a:t>
            </a:r>
            <a:r>
              <a:rPr lang="nl-NL" dirty="0"/>
              <a:t>'</a:t>
            </a:r>
          </a:p>
        </p:txBody>
      </p:sp>
      <p:pic>
        <p:nvPicPr>
          <p:cNvPr id="5" name="Tijdelijke aanduiding voor inhoud 4" descr="Afbeelding met buiten, grond, boom, plant&#10;&#10;Beschrijving is gegenereerd met zeer hoge betrouwbaarheid">
            <a:extLst>
              <a:ext uri="{FF2B5EF4-FFF2-40B4-BE49-F238E27FC236}">
                <a16:creationId xmlns:a16="http://schemas.microsoft.com/office/drawing/2014/main" id="{FD0EA398-1241-4B6C-9B7C-57E1C58EC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162" y="2037080"/>
            <a:ext cx="5113867" cy="3835400"/>
          </a:xfrm>
        </p:spPr>
      </p:pic>
    </p:spTree>
    <p:extLst>
      <p:ext uri="{BB962C8B-B14F-4D97-AF65-F5344CB8AC3E}">
        <p14:creationId xmlns:p14="http://schemas.microsoft.com/office/powerpoint/2010/main" val="294939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229A38-7889-447D-92F5-6D542F0E4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Juniperus</a:t>
            </a:r>
            <a:r>
              <a:rPr lang="nl-NL" dirty="0"/>
              <a:t> </a:t>
            </a:r>
            <a:r>
              <a:rPr lang="nl-NL" dirty="0" err="1"/>
              <a:t>chinensis</a:t>
            </a:r>
            <a:r>
              <a:rPr lang="nl-NL" dirty="0"/>
              <a:t> '</a:t>
            </a:r>
            <a:r>
              <a:rPr lang="nl-NL" dirty="0" err="1"/>
              <a:t>Stricta</a:t>
            </a:r>
            <a:r>
              <a:rPr lang="nl-NL" dirty="0"/>
              <a:t>'</a:t>
            </a:r>
          </a:p>
        </p:txBody>
      </p:sp>
      <p:pic>
        <p:nvPicPr>
          <p:cNvPr id="5" name="Tijdelijke aanduiding voor inhoud 4" descr="Afbeelding met buiten, boom, grond, trottoir&#10;&#10;Beschrijving is gegenereerd met zeer hoge betrouwbaarheid">
            <a:extLst>
              <a:ext uri="{FF2B5EF4-FFF2-40B4-BE49-F238E27FC236}">
                <a16:creationId xmlns:a16="http://schemas.microsoft.com/office/drawing/2014/main" id="{1ADCDA4A-D8FD-4202-AD10-4308EB04CF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8436" y="2028372"/>
            <a:ext cx="3514203" cy="4685604"/>
          </a:xfrm>
        </p:spPr>
      </p:pic>
    </p:spTree>
    <p:extLst>
      <p:ext uri="{BB962C8B-B14F-4D97-AF65-F5344CB8AC3E}">
        <p14:creationId xmlns:p14="http://schemas.microsoft.com/office/powerpoint/2010/main" val="4280148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6E60E5-111F-4006-AB6B-B7775C1B4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Juniperus</a:t>
            </a:r>
            <a:r>
              <a:rPr lang="nl-NL" dirty="0"/>
              <a:t> communis 'Blue </a:t>
            </a:r>
            <a:r>
              <a:rPr lang="nl-NL" dirty="0" err="1"/>
              <a:t>Alps</a:t>
            </a:r>
            <a:r>
              <a:rPr lang="nl-NL" dirty="0"/>
              <a:t>'</a:t>
            </a:r>
          </a:p>
        </p:txBody>
      </p:sp>
      <p:pic>
        <p:nvPicPr>
          <p:cNvPr id="5" name="Tijdelijke aanduiding voor inhoud 4" descr="Afbeelding met boom, grond, plant, buiten&#10;&#10;Beschrijving is gegenereerd met zeer hoge betrouwbaarheid">
            <a:extLst>
              <a:ext uri="{FF2B5EF4-FFF2-40B4-BE49-F238E27FC236}">
                <a16:creationId xmlns:a16="http://schemas.microsoft.com/office/drawing/2014/main" id="{5919ED30-C668-4A6E-8DBA-2FE5C6695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3485" y="1970314"/>
            <a:ext cx="5310755" cy="3983066"/>
          </a:xfrm>
        </p:spPr>
      </p:pic>
    </p:spTree>
    <p:extLst>
      <p:ext uri="{BB962C8B-B14F-4D97-AF65-F5344CB8AC3E}">
        <p14:creationId xmlns:p14="http://schemas.microsoft.com/office/powerpoint/2010/main" val="1973200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8E3890-7E59-43A7-98EA-75CC73C6B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Juniperus</a:t>
            </a:r>
            <a:r>
              <a:rPr lang="nl-NL" dirty="0"/>
              <a:t> communis 'Green </a:t>
            </a:r>
            <a:r>
              <a:rPr lang="nl-NL" dirty="0" err="1"/>
              <a:t>Carpet</a:t>
            </a:r>
            <a:r>
              <a:rPr lang="nl-NL" dirty="0"/>
              <a:t>'</a:t>
            </a:r>
          </a:p>
        </p:txBody>
      </p:sp>
      <p:pic>
        <p:nvPicPr>
          <p:cNvPr id="5" name="Tijdelijke aanduiding voor inhoud 4" descr="Afbeelding met boom, buiten, lucht, gras&#10;&#10;Beschrijving is gegenereerd met zeer hoge betrouwbaarheid">
            <a:extLst>
              <a:ext uri="{FF2B5EF4-FFF2-40B4-BE49-F238E27FC236}">
                <a16:creationId xmlns:a16="http://schemas.microsoft.com/office/drawing/2014/main" id="{65D66AB7-06E7-44AB-A077-802FE6858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6115" y="2275113"/>
            <a:ext cx="5498533" cy="3665689"/>
          </a:xfrm>
        </p:spPr>
      </p:pic>
    </p:spTree>
    <p:extLst>
      <p:ext uri="{BB962C8B-B14F-4D97-AF65-F5344CB8AC3E}">
        <p14:creationId xmlns:p14="http://schemas.microsoft.com/office/powerpoint/2010/main" val="3089397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A25B05-73CF-4035-BBE2-C266A26F1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Juniperus</a:t>
            </a:r>
            <a:r>
              <a:rPr lang="nl-NL" dirty="0"/>
              <a:t> communis '</a:t>
            </a:r>
            <a:r>
              <a:rPr lang="nl-NL" dirty="0" err="1"/>
              <a:t>Hibernica</a:t>
            </a:r>
            <a:r>
              <a:rPr lang="nl-NL" dirty="0"/>
              <a:t>'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8FCA90A-038D-42DF-850C-A56003B6F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6685" y="1955799"/>
            <a:ext cx="3037817" cy="47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491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323</TotalTime>
  <Words>143</Words>
  <Application>Microsoft Office PowerPoint</Application>
  <PresentationFormat>Breedbeeld</PresentationFormat>
  <Paragraphs>34</Paragraphs>
  <Slides>33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7" baseType="lpstr">
      <vt:lpstr>Arial</vt:lpstr>
      <vt:lpstr>Calibri</vt:lpstr>
      <vt:lpstr>Corbel</vt:lpstr>
      <vt:lpstr>Parallax</vt:lpstr>
      <vt:lpstr>Coniferen  </vt:lpstr>
      <vt:lpstr>Chamaecyparis lawsoniana 'Globosa'</vt:lpstr>
      <vt:lpstr>Chamaecyparis pisifera 'Boulevard'</vt:lpstr>
      <vt:lpstr>Chamaecyparis pisifera 'Filifera Nana'</vt:lpstr>
      <vt:lpstr>Chamaecyparis pisifera 'Sungold'</vt:lpstr>
      <vt:lpstr>Juniperus chinensis 'Stricta'</vt:lpstr>
      <vt:lpstr>Juniperus communis 'Blue Alps'</vt:lpstr>
      <vt:lpstr>Juniperus communis 'Green Carpet'</vt:lpstr>
      <vt:lpstr>Juniperus communis 'Hibernica'</vt:lpstr>
      <vt:lpstr>Juniperus communis 'Repanda'</vt:lpstr>
      <vt:lpstr>Juniperus horizontalis 'Golden Carpet'</vt:lpstr>
      <vt:lpstr>Juniperus horizontalis 'Prince of Wales'</vt:lpstr>
      <vt:lpstr>Juniperus horizontalis 'Wiltonii'</vt:lpstr>
      <vt:lpstr>Juniperus horizontalis 'Blue Chip'</vt:lpstr>
      <vt:lpstr>Juniperus media 'Pfitzeriana Aurea'</vt:lpstr>
      <vt:lpstr>Juniperus media 'Mint Julep'</vt:lpstr>
      <vt:lpstr>Juniperus media 'Old Gold'</vt:lpstr>
      <vt:lpstr>Juniperus rigida 'Conferta Schlager'</vt:lpstr>
      <vt:lpstr>Juniperus squamata 'Blue Carpet'</vt:lpstr>
      <vt:lpstr>Juniperus squamata 'Blue Swede'</vt:lpstr>
      <vt:lpstr>Juniperus squamata 'Meyerii'</vt:lpstr>
      <vt:lpstr>Microbiota decussata </vt:lpstr>
      <vt:lpstr>Pinus mugo 'Mughus'</vt:lpstr>
      <vt:lpstr>Pinus mugo 'Pumilio'</vt:lpstr>
      <vt:lpstr>Taxus baccata</vt:lpstr>
      <vt:lpstr>Taxus media 'Hilli'</vt:lpstr>
      <vt:lpstr>Thuja occidentallis 'Danica'</vt:lpstr>
      <vt:lpstr>Thuja occidentallis 'Rheingold'</vt:lpstr>
      <vt:lpstr>Thuja occidentallis 'Smaragd'</vt:lpstr>
      <vt:lpstr>Thuja occidentallis 'Sunkist'</vt:lpstr>
      <vt:lpstr>Thuja occidentallis 'Teddy'</vt:lpstr>
      <vt:lpstr>Thuja occidentallis 'Tiny tim'</vt:lpstr>
      <vt:lpstr>Thuja ori. 'Aurea Nana'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Coniferen </dc:title>
  <dc:creator>Bjorn Stegeman</dc:creator>
  <cp:lastModifiedBy>Bjorn Stegeman</cp:lastModifiedBy>
  <cp:revision>29</cp:revision>
  <dcterms:created xsi:type="dcterms:W3CDTF">2017-06-01T12:29:23Z</dcterms:created>
  <dcterms:modified xsi:type="dcterms:W3CDTF">2017-06-18T15:41:05Z</dcterms:modified>
</cp:coreProperties>
</file>